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/>
    <p:restoredTop sz="94658"/>
  </p:normalViewPr>
  <p:slideViewPr>
    <p:cSldViewPr snapToGrid="0">
      <p:cViewPr varScale="1">
        <p:scale>
          <a:sx n="106" d="100"/>
          <a:sy n="106" d="100"/>
        </p:scale>
        <p:origin x="9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ECD4B-5870-D149-97C0-DFEA018B01B5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AC03A-D0AD-F54A-B45C-EB6BD67F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9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AC03A-D0AD-F54A-B45C-EB6BD67F4E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7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1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4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0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6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0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3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98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15609B-B74F-1445-B557-55993019DA52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6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F9A030-A25D-9468-7C11-63DC48CF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66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2719E-4DA9-68DA-0738-9D39D1436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7508C2-8FD4-5891-4742-F08807523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63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B5196-C76E-8DBF-7036-EC0F83E2E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C90266-25C8-EC37-8842-E4CC44303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4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DB1ED-71E0-165B-E1CF-75BE34D7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8D329-64B6-681E-E5DA-5FE8A7A98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7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0A965-A1D2-AF37-92B4-ECA1532C4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50D122-FF29-4F43-5F76-19A39FCFA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0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A760C-F51F-B4FC-9D03-0B7A89AAB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E2A09-D51B-4BC0-7F31-6FCBF7C47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37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CEF99-3A1F-E4EF-07E0-0973D79C5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386806-0980-E10E-E492-EE724381A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45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B090D-87A6-DEBB-0BEE-27842000B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B5DDD7-9266-33BC-3268-61DD4193B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1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9187D-EA60-F110-0348-B7725DB0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ECEB4A-51E2-98C8-0A01-3599CC6F0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5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347F3-3BBC-16EB-1046-296EA7D12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055787-A386-6335-A3EA-016C0AEF2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76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F196-B63A-78BE-5988-038776E6E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C5C84A-34D0-940F-F34D-2965A6262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8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0CD92-F65A-A402-B87C-A4E533095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54AEFE-AECE-D828-0FC1-99486423B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8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553D8-F99E-7B6C-F571-39FA14D33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808239-A5C0-C51F-A1BA-062911E4A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14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360A0-0B3A-5E9A-0367-7DE0A1FF9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EE6966-FA0B-7591-C122-B6B648D56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89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D8956-B440-A99E-FCE6-6D41709D9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87636-09D7-1FC0-42FC-296E995D5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97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BF016-A59B-9CE6-8535-761A4193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3FF186-F718-39E8-8A85-15B434BAE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22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7B0DF-0147-8ABF-C54F-7EB41B7C2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5FC1F-177D-A6B0-60F7-E25AB65A2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67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E8D43-5BAA-B7C3-2954-4530F93E1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062534-1D90-79AA-8F6E-E36053B8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76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ECF0-9BDB-0CCA-3566-F37FF163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77084-B354-F7BB-6C9C-685CB87E6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90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CED21-50F7-97C6-B0BA-252085474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C0F563-C4F4-8A0E-D5A7-268654306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58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232E-8F98-B71F-D228-E6A86D7DB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4D371C-5E23-A59A-A5F7-8C85F6D5C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14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2F9DC-5EDD-BBEC-3B5C-DF677A7EC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E4895A-4A01-5C16-81F1-3181E35C2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2542" cy="77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49100-BDFD-595D-3757-BF774D93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762A48-A1BA-BB90-530F-C7DC82547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00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A0107-2754-684F-2714-E3AD32090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9DD6A0-AE45-A7A1-E8BD-C79046A7F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32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25F36-6109-0BB6-830B-F7C88F19D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957F17-0A3C-58D7-5D03-D47F8EFAD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01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606D7-7BFC-9089-C5D3-0DD771191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3388E9-6B5A-5A12-F914-33BFC628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06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8127-44D1-62BF-841C-62EBBFAEC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AAF715-E419-1CCB-1FD4-993CB8840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43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47ADB-2915-4877-8FC2-328AD45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53AFCC-FD88-F308-66E6-073C74B0E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97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2BA47-0843-FFA5-0EEF-98BD9C388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73B3DA-607C-A977-C120-782648547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64259" cy="777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99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039A5-D9FB-EB86-F9D3-D7157547A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8C8557-F2D5-BEAD-67C6-079B6E932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46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38EDB-76B4-968B-A06C-78050BB3D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D65525-1E0C-7022-854B-5F1EDD50D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80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467D6-0A28-9977-2493-3C3482C6D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3D2703-81BF-C8F2-5E63-81C28D55B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37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6574E-0682-9C3C-D0A7-837D46C4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B475D4-8614-FC39-18BF-CA190D9D1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9FC82-839F-5DBF-E793-801F0E2E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D283D-AECD-525C-DD11-066E90944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61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58D08-491F-BAEE-C8B0-5E6FC45F8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B544EE-9A71-135C-3632-38E10D927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9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4560-F9BE-A8C5-C593-240C1C2B6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6AE79F-4864-A76D-22AA-473E7C2B5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3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77BF7-CC48-513F-C2D5-33C49297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F0EFC7-C8E0-5EE0-0923-4C478F829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7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3B487-2443-FFEF-DE66-E2091E8F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F28139-7A94-D4D1-00E5-C9D6E138C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7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8DC17-966C-E42E-3BFA-1754F8CBE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B218B-8778-3B85-E3D3-2411F2827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5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2E4B-E163-513C-886D-6EB0844B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F949E-7D8F-F1F9-DA86-12380872F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75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</Words>
  <Application>Microsoft Macintosh PowerPoint</Application>
  <PresentationFormat>Custom</PresentationFormat>
  <Paragraphs>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Cheri Brewster</dc:creator>
  <cp:lastModifiedBy>Brooke Crane</cp:lastModifiedBy>
  <cp:revision>8</cp:revision>
  <dcterms:created xsi:type="dcterms:W3CDTF">2024-09-06T15:18:54Z</dcterms:created>
  <dcterms:modified xsi:type="dcterms:W3CDTF">2026-07-09T21:56:24Z</dcterms:modified>
</cp:coreProperties>
</file>