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658"/>
  </p:normalViewPr>
  <p:slideViewPr>
    <p:cSldViewPr snapToGrid="0">
      <p:cViewPr varScale="1">
        <p:scale>
          <a:sx n="106" d="100"/>
          <a:sy n="106" d="100"/>
        </p:scale>
        <p:origin x="7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ECD4B-5870-D149-97C0-DFEA018B01B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AC03A-D0AD-F54A-B45C-EB6BD67F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93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AC03A-D0AD-F54A-B45C-EB6BD67F4E1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78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2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61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4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82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82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07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6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04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29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3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988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8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15609B-B74F-1445-B557-55993019DA52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459110-C1DC-8448-A5C1-5B7AD50E8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6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6E390F-9075-BBF1-6F91-4E48D9B2F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66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0CD92-F65A-A402-B87C-A4E533095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718352-3BB8-9E06-8DAA-C2702778B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8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49100-BDFD-595D-3757-BF774D939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DA643F-22A3-1B46-D187-7A9DBDD4D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00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9FC82-839F-5DBF-E793-801F0E2E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E453DE-2DDC-39F1-8F5E-1838147A1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761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B4560-F9BE-A8C5-C593-240C1C2B6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288180-EE38-5640-A637-08363C427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36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77BF7-CC48-513F-C2D5-33C49297C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9D66D2-EE4B-C9E8-25C8-C1296D326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71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3B487-2443-FFEF-DE66-E2091E8F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609A32-C2DC-8BA6-6C2B-B370D2C1A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73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8DC17-966C-E42E-3BFA-1754F8CBE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6E802F-2660-88BC-FC68-F51FB002E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058401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58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1</Words>
  <Application>Microsoft Macintosh PowerPoint</Application>
  <PresentationFormat>Custom</PresentationFormat>
  <Paragraphs>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Cheri Brewster</dc:creator>
  <cp:lastModifiedBy>Brooke Crane</cp:lastModifiedBy>
  <cp:revision>10</cp:revision>
  <dcterms:created xsi:type="dcterms:W3CDTF">2024-09-06T15:18:54Z</dcterms:created>
  <dcterms:modified xsi:type="dcterms:W3CDTF">2026-07-30T17:10:12Z</dcterms:modified>
</cp:coreProperties>
</file>